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0" autoAdjust="0"/>
  </p:normalViewPr>
  <p:slideViewPr>
    <p:cSldViewPr>
      <p:cViewPr>
        <p:scale>
          <a:sx n="53" d="100"/>
          <a:sy n="53" d="100"/>
        </p:scale>
        <p:origin x="-181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DC298B-A617-4DE0-AC62-36875B4EF725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ED3650-2C76-4420-A8E1-9E15E0796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4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9BED-7107-F34E-B49A-B9B24D98C6B5}" type="datetimeFigureOut">
              <a:rPr lang="en-US" smtClean="0"/>
              <a:pPr/>
              <a:t>7/2/2015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3E47-97DA-2848-A5BB-74F6558AD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5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9426-5C02-A349-B7AA-87605E7927D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9426-5C02-A349-B7AA-87605E7927D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9426-5C02-A349-B7AA-87605E7927D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9426-5C02-A349-B7AA-87605E7927D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9426-5C02-A349-B7AA-87605E7927D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9426-5C02-A349-B7AA-87605E7927D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8472-A16A-49F8-B330-9A7FC1629E41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260F-EB92-4E07-A971-FCDBD353B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A37E-63DF-422F-A4EE-50B2C87E2843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D35E-BE16-4B17-9CAA-F046376AD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404D-5D48-469E-B75D-9B0DB4D1A4D3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F8B1-EF4A-4647-8D02-1F71A2569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0CBC-FFEF-41BA-8ACD-6148FA5E241B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2F23-9954-43B6-AF02-CE7405D7B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A6EA-6E3B-43A0-B997-BB9AF36D9B35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306B-B14F-4F59-AF68-F0B588469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C61C-2C98-4DD0-9341-DCF73877CD0F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AB84-91E0-42D8-AA5D-BC2D00FCE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9DBC-1886-43A4-B8CD-AAE8732F9055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2BB-01A1-4DE3-86D2-F7D664AE7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9711-D795-4837-8A62-4C1675F4B6C6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52E4-0173-4908-9305-43982C9D4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81D6-B957-4152-B34C-AED6FE63E2B3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9EA2-947A-4256-A9B4-06F3071A5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AC65-866C-42CF-ACFF-28AF401BB54F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8D27-17DD-4DB0-B9A8-C26D4E4D0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65D4-BB5A-4C98-BAB0-7CF070DC6B4B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FAF5-9ABF-48B0-A74B-9A03578BE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494C5E-F364-4E83-A193-E353E67A50FA}" type="datetimeFigureOut">
              <a:rPr lang="en-US"/>
              <a:pPr>
                <a:defRPr/>
              </a:pPr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B296ED-45E7-444C-8648-512162F50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304800" y="1371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Chapter 18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201613" y="2667000"/>
            <a:ext cx="41417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Quantitative Data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Data Management</a:t>
            </a:r>
            <a:endParaRPr lang="en-US" sz="40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895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You should review data as soon as it is collected in order to check for: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r>
              <a:rPr lang="en-US" dirty="0" smtClean="0"/>
              <a:t>Consent forms are complete and signed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r>
              <a:rPr lang="en-US" dirty="0" smtClean="0"/>
              <a:t>No duplicate identification numbers were given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r>
              <a:rPr lang="en-US" dirty="0" smtClean="0"/>
              <a:t>No data is missing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r>
              <a:rPr lang="en-US" dirty="0" smtClean="0"/>
              <a:t>Scoring was done correctly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r>
              <a:rPr lang="en-US" dirty="0" smtClean="0"/>
              <a:t>Handwriting is legible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Managing the Data</a:t>
            </a:r>
            <a:endParaRPr lang="en-US" sz="40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895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order to more efficiently manage the data consider:</a:t>
            </a:r>
          </a:p>
          <a:p>
            <a:pPr lvl="1"/>
            <a:r>
              <a:rPr lang="en-US" dirty="0" smtClean="0"/>
              <a:t>Setting up a tracking system</a:t>
            </a:r>
          </a:p>
          <a:p>
            <a:pPr lvl="1"/>
            <a:r>
              <a:rPr lang="en-US" dirty="0" smtClean="0"/>
              <a:t>Keeping data secure</a:t>
            </a:r>
          </a:p>
          <a:p>
            <a:pPr lvl="1"/>
            <a:r>
              <a:rPr lang="en-US" dirty="0" smtClean="0"/>
              <a:t>Developing a filing system for your data</a:t>
            </a:r>
          </a:p>
          <a:p>
            <a:pPr lvl="1"/>
            <a:r>
              <a:rPr lang="en-US" dirty="0" smtClean="0"/>
              <a:t>Ensuring each file is complete</a:t>
            </a:r>
          </a:p>
          <a:p>
            <a:pPr lvl="1"/>
            <a:r>
              <a:rPr lang="en-US" dirty="0" smtClean="0"/>
              <a:t>Coding items as needed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Selecting the Software </a:t>
            </a:r>
            <a:br>
              <a:rPr lang="en-US" sz="4000" dirty="0" smtClean="0"/>
            </a:br>
            <a:r>
              <a:rPr lang="en-US" sz="4000" dirty="0" smtClean="0"/>
              <a:t>for the Database</a:t>
            </a:r>
            <a:endParaRPr lang="en-US" sz="40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895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thinking about what software you need consider:</a:t>
            </a:r>
          </a:p>
          <a:p>
            <a:pPr lvl="1"/>
            <a:r>
              <a:rPr lang="en-US" dirty="0" smtClean="0"/>
              <a:t>Is your data quantitative, qualitative, or both?</a:t>
            </a:r>
          </a:p>
          <a:p>
            <a:pPr lvl="1"/>
            <a:r>
              <a:rPr lang="en-US" dirty="0" smtClean="0"/>
              <a:t>How will you analyze the data?</a:t>
            </a:r>
          </a:p>
          <a:p>
            <a:pPr lvl="1"/>
            <a:r>
              <a:rPr lang="en-US" dirty="0" smtClean="0"/>
              <a:t>Will the data analysis be simple or complex?</a:t>
            </a:r>
          </a:p>
          <a:p>
            <a:pPr lvl="1"/>
            <a:r>
              <a:rPr lang="en-US" dirty="0" smtClean="0"/>
              <a:t>How do you want to present your results?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Selecting the Software </a:t>
            </a:r>
            <a:br>
              <a:rPr lang="en-US" sz="4000" dirty="0" smtClean="0"/>
            </a:br>
            <a:r>
              <a:rPr lang="en-US" sz="4000" dirty="0" smtClean="0"/>
              <a:t>for the Database</a:t>
            </a:r>
            <a:endParaRPr lang="en-US" sz="40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2895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thinking about what software you need consider:</a:t>
            </a:r>
          </a:p>
          <a:p>
            <a:pPr lvl="1"/>
            <a:r>
              <a:rPr lang="en-US" dirty="0" smtClean="0"/>
              <a:t>Is there support for the software? </a:t>
            </a:r>
          </a:p>
          <a:p>
            <a:pPr lvl="1"/>
            <a:r>
              <a:rPr lang="en-US" dirty="0" smtClean="0"/>
              <a:t>What is the cost of the software?</a:t>
            </a:r>
          </a:p>
          <a:p>
            <a:pPr lvl="1"/>
            <a:r>
              <a:rPr lang="en-US" dirty="0" smtClean="0"/>
              <a:t>Is the software compatible with your system?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Database Creation</a:t>
            </a:r>
            <a:endParaRPr lang="en-US" sz="40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895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Pilot test the software if never used before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Develop a codebook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Create the database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Input the data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Considerations in Building a Database</a:t>
            </a:r>
            <a:endParaRPr lang="en-US" sz="40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895600"/>
          </a:xfrm>
        </p:spPr>
        <p:txBody>
          <a:bodyPr/>
          <a:lstStyle/>
          <a:p>
            <a:r>
              <a:rPr lang="en-US" dirty="0" smtClean="0"/>
              <a:t>Think ahead to how you will use the data</a:t>
            </a:r>
          </a:p>
          <a:p>
            <a:r>
              <a:rPr lang="en-US" dirty="0" smtClean="0"/>
              <a:t>Provide meaningful names for variables</a:t>
            </a:r>
          </a:p>
          <a:p>
            <a:r>
              <a:rPr lang="en-US" dirty="0" smtClean="0"/>
              <a:t>Put accuracy checks in place</a:t>
            </a:r>
          </a:p>
          <a:p>
            <a:r>
              <a:rPr lang="en-US" dirty="0" smtClean="0"/>
              <a:t>Test the database with preliminary analysis</a:t>
            </a:r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Lucida Grande"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220</Words>
  <Application>Microsoft Office PowerPoint</Application>
  <PresentationFormat>On-screen Show (4:3)</PresentationFormat>
  <Paragraphs>43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Data Management</vt:lpstr>
      <vt:lpstr>Managing the Data</vt:lpstr>
      <vt:lpstr>Selecting the Software  for the Database</vt:lpstr>
      <vt:lpstr>Selecting the Software  for the Database</vt:lpstr>
      <vt:lpstr>Database Creation</vt:lpstr>
      <vt:lpstr>Considerations in Building a Database</vt:lpstr>
    </vt:vector>
  </TitlesOfParts>
  <Company>Florida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Barbara Blake</dc:creator>
  <cp:lastModifiedBy>Lauren Vaughn</cp:lastModifiedBy>
  <cp:revision>25</cp:revision>
  <dcterms:created xsi:type="dcterms:W3CDTF">2015-06-25T19:18:51Z</dcterms:created>
  <dcterms:modified xsi:type="dcterms:W3CDTF">2015-07-02T17:42:14Z</dcterms:modified>
</cp:coreProperties>
</file>