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0504-2997-493A-86B0-0CFED7166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666D1-23ED-4FB6-8AED-D95B5EF69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1B9FC-BB1E-4D13-BFD3-1648747DB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6190C-055E-4028-BF14-8A216682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D2AEA-EBB1-447D-9CCB-88EA5F14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6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CA81-91FF-43E3-90DB-EED03CBA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2812C-02F5-471D-B0A8-FE0B1DA15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4B841-A8CC-4DA2-B640-127F26571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D5190-B6AE-41CA-9E3A-DF49522A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0C42A-6F42-4CB4-9661-57AF62D8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3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EFD236-D82A-45EE-AF2C-15718C41D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DBC71-860E-46A2-89E1-DD6B6ACD5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04529-FC4A-43D9-B9DE-9F3A7402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50CAD-7690-4119-A177-211467E1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93C93-3CE6-4837-9EAB-E77ED28E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3687-40E6-4FF6-8BC5-306A0BDC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FA77E-A54C-4D57-9AA4-18074E0F5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B6259-D9D1-4BB8-8823-5DAF8C35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81252-D36D-48C9-BE33-AD6ACF64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CECCA-00B0-4CB4-8AD3-556DAA24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9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CF0E-B4BF-41FD-B19F-7182CA11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F0685-C39B-4FB2-A351-1E8B6A9E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8E04D-8B22-42F9-B202-E5CB514C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2D88-6164-4CC1-A3C3-A0778ADB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EF7B9-3B86-4C7C-BE14-7DE1BE79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8AF03-CDBF-4BFD-94AA-8DA5BB9F8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0A55D-BE72-4CED-AF2B-985D2CEBD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F4F2B-B415-45AE-BA86-CDD8BEDE6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4EADF-B586-4F62-AAB2-602C3A94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71B5D-EE83-4A19-A4D2-70BB4FE1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D0BA6-5B5A-44DC-8B6D-02C2FF9D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4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F924-CD38-4DBC-A76F-C2F40DF8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FC0BC-2C25-4F8C-8970-18409168A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FF2C7-581D-470F-94FC-21FABF7E1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52799-8E4E-4A70-8CFC-E41D88490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92CF9-B201-4C0B-877B-4EDF66D55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E4B9F-381F-49D4-ABD4-C38C7D5A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14793C-A3B5-4023-9040-FCDF6698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E2700-80ED-4B04-B864-04915AFF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9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886A-257C-4DE6-84A5-763F7497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AEA88-CBC5-4F8D-A591-E7BA4849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17A16-BC0C-4BBA-AAC2-DA263C9D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96FC8-1859-41F8-80D9-52FE5715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760500-50BF-4D82-A538-A4850BD9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01B6C-E314-4CCC-B8FA-B90A8E48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ECD9E-206D-4421-A1A9-7C05FCBD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6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F409-F14C-48B1-983A-B4B0293D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7177-1708-4026-B443-5DBA3B4E5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43B99-92C8-40A4-B9A6-D004A845E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C3797-75E5-4B12-A990-B5F1F12F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0EBAF-ABFB-41A4-AFC5-2E5C6ABD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9E402-8652-48EB-AE8E-05F34C85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3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FA8F-62E9-40AD-8697-76C0C0CE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559F7-DE46-47C7-86C3-A1260CD6B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D65DE-70E9-4850-BA4E-709A15115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BC89E-E300-45CE-98C2-957787CA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F0735-C266-4BAE-9B2D-4E92E296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6F05A-D7A0-4A44-BACD-67E08DC2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8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A908AA-D00F-4CE9-BC28-3C313572D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CD66D-B89E-44A1-9B3D-9BE7714CC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43EA3-0747-4FC6-B789-E9211716C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FC98-01E5-47F0-ABA2-6E4971752C9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F51E-5494-4F84-BD89-871CD3E57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E71B2-BC3A-4582-977E-7181D5918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1742B-3C4B-4347-AC77-3571F8802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E7580C-6449-44FA-BC7A-7BFFDCFF4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FE860FF-6214-458C-B8B6-840D3D4BD8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79A69E-2DBC-4FA4-8495-9B37C56A910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F80B1E9-A8C1-4802-BFFD-7FC81CD2112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B02B197D-314A-4674-8300-6671A10C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Assignment 1</a:t>
            </a:r>
          </a:p>
        </p:txBody>
      </p:sp>
    </p:spTree>
    <p:extLst>
      <p:ext uri="{BB962C8B-B14F-4D97-AF65-F5344CB8AC3E}">
        <p14:creationId xmlns:p14="http://schemas.microsoft.com/office/powerpoint/2010/main" val="362176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Assignment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</dc:title>
  <dc:creator>Lori Farr</dc:creator>
  <cp:lastModifiedBy>Lori Farr</cp:lastModifiedBy>
  <cp:revision>2</cp:revision>
  <dcterms:created xsi:type="dcterms:W3CDTF">2017-10-08T14:21:04Z</dcterms:created>
  <dcterms:modified xsi:type="dcterms:W3CDTF">2017-10-08T14:22:32Z</dcterms:modified>
</cp:coreProperties>
</file>